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9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>04-Aug-23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04/08/2023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hyperlink" Target="https://github.com/Insper/robotica-computa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office.com/r/kTZh8Cikjj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43881673" name="Imagem 343881672" descr="Código QR&#10;&#10;Descrição gerada automaticament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1997" name="Text Placeholder 3">
            <a:extLst>
              <a:ext uri="{FF2B5EF4-FFF2-40B4-BE49-F238E27FC236}">
                <a16:creationId xmlns:a16="http://schemas.microsoft.com/office/drawing/2014/main" id="{216C641C-1AF4-AC9E-8C5B-E17B75C1F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ctr">
              <a:defRPr/>
            </a:pPr>
            <a:r>
              <a:t>(mostrar na página)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APS (atividade focada em praticar algum conceito já visto em sala)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Projeto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Imagem 1425156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20000"/>
          </a:bodyPr>
          <a:lstStyle/>
          <a:p>
            <a:pPr marL="394023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Avaliação</a:t>
            </a:r>
            <a:r>
              <a:rPr lang="en-US" sz="2000" dirty="0"/>
              <a:t> OpenCV (ACV) </a:t>
            </a:r>
            <a:r>
              <a:rPr lang="en-US" sz="1600" dirty="0"/>
              <a:t>(20%)</a:t>
            </a:r>
          </a:p>
          <a:p>
            <a:pPr marL="11369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/>
              <a:t>Maximo entre:</a:t>
            </a:r>
          </a:p>
          <a:p>
            <a:pPr marL="11369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/>
              <a:t>02/10 ou</a:t>
            </a:r>
          </a:p>
          <a:p>
            <a:pPr marL="11369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1600" dirty="0"/>
              <a:t>Substitutiva</a:t>
            </a:r>
            <a:r>
              <a:rPr lang="en-US" sz="1600" dirty="0"/>
              <a:t> (SCV)</a:t>
            </a:r>
          </a:p>
          <a:p>
            <a:pPr marL="1537023" lvl="2" indent="-394023">
              <a:lnSpc>
                <a:spcPct val="150000"/>
              </a:lnSpc>
              <a:defRPr/>
            </a:pPr>
            <a:r>
              <a:rPr lang="en-US" sz="1600" dirty="0"/>
              <a:t>Semana de </a:t>
            </a:r>
            <a:r>
              <a:rPr lang="pt-BR" sz="1600" dirty="0"/>
              <a:t>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Prova Final - ROS (PF) </a:t>
            </a:r>
            <a:r>
              <a:rPr lang="pt-BR" sz="1600" dirty="0"/>
              <a:t>(25%)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Semana de 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Projeto </a:t>
            </a:r>
            <a:r>
              <a:rPr lang="pt-BR" sz="1600" dirty="0"/>
              <a:t>(40%)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grupos, usará obrigatoriamente robô real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APS </a:t>
            </a:r>
            <a:r>
              <a:rPr lang="pt-BR" sz="1600" dirty="0"/>
              <a:t>(15%)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duplas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Bônus </a:t>
            </a:r>
            <a:r>
              <a:rPr lang="pt-BR" sz="1400" dirty="0"/>
              <a:t>(até 1,0)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Individual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Só aplica se média final for maior que 5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Cada entrega atrasada diminui 0,1 da nota de APS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/>
              <a:t>No </a:t>
            </a:r>
            <a:r>
              <a:rPr lang="en-US" b="1" dirty="0" err="1"/>
              <a:t>geral</a:t>
            </a:r>
            <a:r>
              <a:rPr lang="en-US" b="1" dirty="0"/>
              <a:t>: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SEG 15:45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15:45 </a:t>
            </a:r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metade</a:t>
            </a:r>
            <a:r>
              <a:rPr lang="en-US" dirty="0"/>
              <a:t> da </a:t>
            </a:r>
            <a:r>
              <a:rPr lang="en-US" dirty="0" err="1"/>
              <a:t>turma</a:t>
            </a:r>
            <a:r>
              <a:rPr lang="en-US" dirty="0"/>
              <a:t>, </a:t>
            </a:r>
            <a:r>
              <a:rPr lang="en-US" dirty="0" err="1"/>
              <a:t>preferência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usar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reais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 18:00 </a:t>
            </a:r>
            <a:r>
              <a:rPr lang="en-US" dirty="0" err="1"/>
              <a:t>atendimento</a:t>
            </a: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r>
              <a:rPr lang="en-US" b="1" dirty="0" err="1"/>
              <a:t>Repositório</a:t>
            </a:r>
            <a:r>
              <a:rPr lang="en-US" b="1" dirty="0"/>
              <a:t> da </a:t>
            </a:r>
            <a:r>
              <a:rPr lang="en-US" b="1" dirty="0" err="1"/>
              <a:t>disciplina</a:t>
            </a:r>
            <a:r>
              <a:rPr lang="en-US" b="1" dirty="0"/>
              <a:t>:</a:t>
            </a:r>
          </a:p>
          <a:p>
            <a:pPr>
              <a:defRPr/>
            </a:pPr>
            <a:endParaRPr b="1"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hlinkClick r:id="rId2" tooltip="https://github.com/Insper/robotica-computacional"/>
              </a:rPr>
              <a:t>https://github.com/Insper/robotica-computacional</a:t>
            </a:r>
            <a:endParaRPr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 err="1"/>
              <a:t>Escolha</a:t>
            </a:r>
            <a:r>
              <a:rPr lang="en-US" b="1" dirty="0"/>
              <a:t> de </a:t>
            </a:r>
            <a:r>
              <a:rPr lang="en-US" b="1" dirty="0" err="1"/>
              <a:t>turma</a:t>
            </a:r>
            <a:r>
              <a:rPr lang="en-US" b="1" dirty="0"/>
              <a:t>:</a:t>
            </a:r>
          </a:p>
          <a:p>
            <a:pPr>
              <a:defRPr/>
            </a:pPr>
            <a:endParaRPr lang="en-US" dirty="0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 dirty="0">
                <a:hlinkClick r:id="rId4" tooltip="https://forms.office.com/r/UQqCkDbWvy"/>
              </a:rPr>
              <a:t>https://forms.office.com/r/kTZh8Cikjj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CaixaDeTexto 1929230524"/>
          <p:cNvSpPr txBox="1"/>
          <p:nvPr/>
        </p:nvSpPr>
        <p:spPr bwMode="auto">
          <a:xfrm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Ninjas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Design do </a:t>
            </a:r>
            <a:r>
              <a:rPr lang="en-US" sz="2400" dirty="0" err="1"/>
              <a:t>mecanismo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Controle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Eletrônica</a:t>
            </a:r>
            <a:r>
              <a:rPr lang="en-US" sz="2400" dirty="0"/>
              <a:t> </a:t>
            </a:r>
            <a:r>
              <a:rPr lang="en-US" sz="2400" dirty="0" err="1"/>
              <a:t>embarcada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Redes, </a:t>
            </a:r>
            <a:r>
              <a:rPr lang="en-US" sz="2400" dirty="0" err="1"/>
              <a:t>processadores</a:t>
            </a:r>
            <a:r>
              <a:rPr lang="en-US" sz="2400" dirty="0"/>
              <a:t>, </a:t>
            </a:r>
            <a:r>
              <a:rPr lang="en-US" sz="2400" dirty="0" err="1"/>
              <a:t>sensores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Planejamento</a:t>
            </a:r>
            <a:r>
              <a:rPr lang="en-US" sz="2400" dirty="0"/>
              <a:t> / </a:t>
            </a:r>
            <a:r>
              <a:rPr lang="en-US" sz="2400" dirty="0" err="1"/>
              <a:t>seleção</a:t>
            </a:r>
            <a:r>
              <a:rPr lang="en-US" sz="2400" dirty="0"/>
              <a:t> de ações</a:t>
            </a:r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Visão</a:t>
            </a:r>
            <a:endParaRPr lang="en-US" sz="2400" dirty="0"/>
          </a:p>
          <a:p>
            <a:pPr>
              <a:defRPr/>
            </a:pPr>
            <a:endParaRPr lang="en-US" dirty="0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mecanismo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Redes, processadores, sensores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 / seleção de ações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822</Words>
  <Application>Microsoft Office PowerPoint</Application>
  <DocSecurity>0</DocSecurity>
  <PresentationFormat>Apresentação na tela (4:3)</PresentationFormat>
  <Paragraphs>170</Paragraphs>
  <Slides>23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Verdana</vt:lpstr>
      <vt:lpstr>Personalizar design</vt:lpstr>
      <vt:lpstr>Apresentação do PowerPoint</vt:lpstr>
      <vt:lpstr>Rotina semanal</vt:lpstr>
      <vt:lpstr>Equipe      Ninjas</vt:lpstr>
      <vt:lpstr>O que eu preciso para montar um carro autônomo?</vt:lpstr>
      <vt:lpstr>Facetas da robótica</vt:lpstr>
      <vt:lpstr>Apresentação do PowerPoint</vt:lpstr>
      <vt:lpstr>Facetas da robótica</vt:lpstr>
      <vt:lpstr>Oportunidades</vt:lpstr>
      <vt:lpstr>O que os robôs fazem</vt:lpstr>
      <vt:lpstr>Atividade: Comportamento autônomo</vt:lpstr>
      <vt:lpstr>Visão geral do semestre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335</cp:revision>
  <dcterms:created xsi:type="dcterms:W3CDTF">2014-04-17T20:05:08Z</dcterms:created>
  <dcterms:modified xsi:type="dcterms:W3CDTF">2023-08-04T19:36:20Z</dcterms:modified>
  <cp:category/>
  <dc:identifier/>
  <cp:contentStatus/>
  <dc:language/>
  <cp:version/>
</cp:coreProperties>
</file>